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E039-181C-45C1-915B-54D1D2F496F6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D3A4-EE1C-408A-BD40-96C9BDB3652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00305"/>
          </a:xfrm>
        </p:spPr>
        <p:txBody>
          <a:bodyPr/>
          <a:lstStyle/>
          <a:p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Zamknij </a:t>
            </a:r>
            <a:r>
              <a:rPr lang="pl-PL" u="sng" dirty="0">
                <a:latin typeface="Times New Roman" pitchFamily="18" charset="0"/>
                <a:cs typeface="Times New Roman" pitchFamily="18" charset="0"/>
              </a:rPr>
              <a:t>oczy i 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rysuj.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Kasia\Desktop\ZDALNIE\ZADANIA PSZCZÓŁKI - ZDALNIE\NR 2 - WIOSNA I WIELKANOC - 06.04 - 10.04\Zdjęcie główne do zajęć - środa - 08.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321718" y="35714"/>
            <a:ext cx="450057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okienka po lewej stronie.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928926" y="1643050"/>
            <a:ext cx="1714512" cy="4429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Wskażcie okienka po prawej stronie.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okienka po prawej stronie.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4572000" y="1571612"/>
            <a:ext cx="1714512" cy="4429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Wskażcie górne okienko po lewej stronie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jest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górne okienko po lewej stronie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928926" y="1643050"/>
            <a:ext cx="1714512" cy="235745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Teraz najfajniejsza część zabawy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W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każdym z czterech okienek narysujcie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jednym zwiastunie wiosny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to być, np.: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żonkil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krokus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motyl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biedronka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słońce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listek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Pamiętajcie.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Cztery zwiastuny wiosny, </a:t>
            </a:r>
          </a:p>
          <a:p>
            <a:pPr algn="ctr">
              <a:buNone/>
            </a:pPr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po jednym w każdym okienku </a:t>
            </a:r>
          </a:p>
          <a:p>
            <a:pPr algn="ctr">
              <a:buNone/>
            </a:pPr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i każdy z zamkniętymi oczami.</a:t>
            </a:r>
            <a:endParaRPr lang="pl-PL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6011882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To bardziej zabawa niż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praca,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bardzo ją lubimy </a:t>
            </a:r>
            <a:r>
              <a:rPr lang="pl-PL" dirty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Nam się udało narysować tak </a:t>
            </a:r>
            <a:r>
              <a:rPr lang="pl-PL" dirty="0"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C:\Users\Kasia\Desktop\instrukcje\Z zamkniętymi oczam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785794"/>
            <a:ext cx="3843579" cy="512489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Potrzebne Wam będą: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Biała kartka A4 i kredki.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C:\Users\Kasia\Desktop\instrukcje\91524791_204473497665990_8638592538489389056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28868"/>
            <a:ext cx="6000792" cy="385765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Złóżcie kartkę na pół i jeszcze raz 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pół i rozłóżcie.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C:\Users\Kasia\Desktop\instrukcje\91743052_2599179633673474_4827252965339299840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Kredką w dowolnym kolorze poprowadźcie linie w miejscach zagięć kartki. </a:t>
            </a:r>
          </a:p>
        </p:txBody>
      </p:sp>
      <p:pic>
        <p:nvPicPr>
          <p:cNvPr id="4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14554"/>
            <a:ext cx="3214710" cy="428628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Wskażcie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górne okienka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górne okienka.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000364" y="1714488"/>
            <a:ext cx="3214710" cy="21431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Wskażcie dolne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okienka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są dolne okienka.</a:t>
            </a:r>
            <a:endParaRPr lang="pl-PL" dirty="0"/>
          </a:p>
        </p:txBody>
      </p:sp>
      <p:pic>
        <p:nvPicPr>
          <p:cNvPr id="4" name="Symbol zastępczy zawartości 3" descr="C:\Users\Kasia\Desktop\instrukcje\91691651_642795553208022_6736525903058173952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928926" y="3857628"/>
            <a:ext cx="3357586" cy="221457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Wskażcie okienka po lewej stronie.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105</Words>
  <Application>Microsoft Office PowerPoint</Application>
  <PresentationFormat>Pokaz na ekranie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Zamknij oczy i rysuj.</vt:lpstr>
      <vt:lpstr>Potrzebne Wam będą:</vt:lpstr>
      <vt:lpstr>Złóżcie kartkę na pół i jeszcze raz na pół i rozłóżcie.</vt:lpstr>
      <vt:lpstr>Kredką w dowolnym kolorze poprowadźcie linie w miejscach zagięć kartki. </vt:lpstr>
      <vt:lpstr>Wskażcie górne okienka</vt:lpstr>
      <vt:lpstr>To są górne okienka.</vt:lpstr>
      <vt:lpstr>Wskażcie dolne okienka</vt:lpstr>
      <vt:lpstr>To są dolne okienka.</vt:lpstr>
      <vt:lpstr>Wskażcie okienka po lewej stronie.</vt:lpstr>
      <vt:lpstr>To są okienka po lewej stronie.</vt:lpstr>
      <vt:lpstr>Wskażcie okienka po prawej stronie.</vt:lpstr>
      <vt:lpstr>To są okienka po prawej stronie.</vt:lpstr>
      <vt:lpstr>Wskażcie górne okienko po lewej stronie</vt:lpstr>
      <vt:lpstr>To jest górne okienko po lewej stronie</vt:lpstr>
      <vt:lpstr>Teraz najfajniejsza część zabawy</vt:lpstr>
      <vt:lpstr>Pamiętajcie.</vt:lpstr>
      <vt:lpstr>To bardziej zabawa niż praca, my bardzo ją lubimy  Nam się udało narysować tak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Zamknij oczy i rysuj.</dc:title>
  <dc:creator>Kasia</dc:creator>
  <cp:lastModifiedBy>Kasia</cp:lastModifiedBy>
  <cp:revision>3</cp:revision>
  <dcterms:created xsi:type="dcterms:W3CDTF">2020-04-02T21:38:28Z</dcterms:created>
  <dcterms:modified xsi:type="dcterms:W3CDTF">2020-04-02T22:04:52Z</dcterms:modified>
</cp:coreProperties>
</file>